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6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>
        <p:scale>
          <a:sx n="94" d="100"/>
          <a:sy n="94" d="100"/>
        </p:scale>
        <p:origin x="-87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8A3D0-DF41-4C28-B6D7-1B7D1FDD4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62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9C794-384F-41FB-BFD9-F33BCF986D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7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87F27-3936-4DDA-A899-1C694E52AB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5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BC21A-0409-4668-816F-86F76CDF6D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4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6EFA2-A47F-4F98-BC71-7245913F5C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1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FEA50-C848-4780-BEF0-262A7544D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7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80AF0-B1C2-40B4-8655-5A8987C2BE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4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79CD2-9360-40DA-ACEF-F4B92B1CC6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5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89AFE-C4FB-4750-BC7C-FFC932E86D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4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31820-58DB-4FF0-8937-E6ACCD3AE5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4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A026-1007-4B9E-8ADD-DBE7E61CAB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3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fld id="{3220D73C-4166-403A-A8B5-2FE0BE940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0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Alexander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“The Great”</a:t>
            </a:r>
          </a:p>
          <a:p>
            <a:r>
              <a:rPr lang="en-US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38439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Ahead of their Time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Aristarchus- Heliocentric Theory- Not accepted at the Time,</a:t>
            </a:r>
          </a:p>
          <a:p>
            <a:pPr lvl="1">
              <a:lnSpc>
                <a:spcPct val="90000"/>
              </a:lnSpc>
            </a:pPr>
            <a:r>
              <a:rPr lang="en-US"/>
              <a:t>Ptolemy- Geocentric System</a:t>
            </a:r>
          </a:p>
          <a:p>
            <a:pPr>
              <a:lnSpc>
                <a:spcPct val="90000"/>
              </a:lnSpc>
            </a:pPr>
            <a:r>
              <a:rPr lang="en-US"/>
              <a:t>Eratosthenes- Circumference of the Earth</a:t>
            </a:r>
          </a:p>
          <a:p>
            <a:pPr>
              <a:lnSpc>
                <a:spcPct val="90000"/>
              </a:lnSpc>
            </a:pPr>
            <a:r>
              <a:rPr lang="en-US"/>
              <a:t>Euclid- Geometry- ONLY THE BIBLE IS MORE WIDELY USED THAN HIS BOOK ELEMENTS</a:t>
            </a:r>
          </a:p>
          <a:p>
            <a:pPr>
              <a:lnSpc>
                <a:spcPct val="90000"/>
              </a:lnSpc>
            </a:pPr>
            <a:r>
              <a:rPr lang="en-US"/>
              <a:t>ARCHIMEDES- pi, diplacement and levers- also a heat ray mirror!!!</a:t>
            </a:r>
          </a:p>
        </p:txBody>
      </p:sp>
    </p:spTree>
    <p:extLst>
      <p:ext uri="{BB962C8B-B14F-4D97-AF65-F5344CB8AC3E}">
        <p14:creationId xmlns:p14="http://schemas.microsoft.com/office/powerpoint/2010/main" val="279273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1" name="Picture 5" descr="m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622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Phillip II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King of Macedon at age 23</a:t>
            </a:r>
          </a:p>
          <a:p>
            <a:r>
              <a:rPr lang="en-US"/>
              <a:t>Brilliant General </a:t>
            </a:r>
          </a:p>
          <a:p>
            <a:r>
              <a:rPr lang="en-US"/>
              <a:t>Ruthless Politician</a:t>
            </a:r>
          </a:p>
          <a:p>
            <a:r>
              <a:rPr lang="en-US"/>
              <a:t>Macedonians, living in mountain villages, respected power over culture</a:t>
            </a:r>
          </a:p>
          <a:p>
            <a:r>
              <a:rPr lang="en-US"/>
              <a:t>Phillip doubled the size of a Phalanx</a:t>
            </a:r>
          </a:p>
          <a:p>
            <a:pPr lvl="1"/>
            <a:r>
              <a:rPr lang="en-US"/>
              <a:t>16 X 16 (256 men)</a:t>
            </a:r>
          </a:p>
        </p:txBody>
      </p:sp>
    </p:spTree>
    <p:extLst>
      <p:ext uri="{BB962C8B-B14F-4D97-AF65-F5344CB8AC3E}">
        <p14:creationId xmlns:p14="http://schemas.microsoft.com/office/powerpoint/2010/main" val="2482377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01_macedonian_phalan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033463"/>
            <a:ext cx="9296400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93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Phillip II Attacks Greece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Greek city-state’s had continued to quarrel since the Peloponnesian War</a:t>
            </a:r>
          </a:p>
          <a:p>
            <a:r>
              <a:rPr lang="en-US"/>
              <a:t>Phillip attacked and defeated them</a:t>
            </a:r>
          </a:p>
          <a:p>
            <a:r>
              <a:rPr lang="en-US"/>
              <a:t>Then, he united them</a:t>
            </a:r>
          </a:p>
          <a:p>
            <a:pPr lvl="1"/>
            <a:r>
              <a:rPr lang="en-US"/>
              <a:t>League of Corinth</a:t>
            </a:r>
          </a:p>
          <a:p>
            <a:endParaRPr lang="en-US"/>
          </a:p>
          <a:p>
            <a:r>
              <a:rPr lang="en-US"/>
              <a:t>On to Persia!!</a:t>
            </a:r>
          </a:p>
        </p:txBody>
      </p:sp>
    </p:spTree>
    <p:extLst>
      <p:ext uri="{BB962C8B-B14F-4D97-AF65-F5344CB8AC3E}">
        <p14:creationId xmlns:p14="http://schemas.microsoft.com/office/powerpoint/2010/main" val="3979388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Alexander Takes Power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Phillip II is assassinated and Alexander intends on fulfilling his father’s plans of destroying the powerful and WEALTHY Persia.</a:t>
            </a:r>
          </a:p>
        </p:txBody>
      </p:sp>
      <p:pic>
        <p:nvPicPr>
          <p:cNvPr id="6149" name="Picture 5" descr="657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124200"/>
            <a:ext cx="50292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68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Persian Conquest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20 year old Alexander led the Macedonian army into Persia to defeat Darius III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After great success, Alexander died of fever at 33.</a:t>
            </a:r>
          </a:p>
        </p:txBody>
      </p:sp>
      <p:pic>
        <p:nvPicPr>
          <p:cNvPr id="7173" name="Picture 5" descr="emp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1460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351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Alexander’s Legacy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The Emergence of Hellenism</a:t>
            </a:r>
          </a:p>
          <a:p>
            <a:pPr lvl="1"/>
            <a:r>
              <a:rPr lang="en-US" sz="2400"/>
              <a:t>Greeks adopting Persian culture</a:t>
            </a:r>
          </a:p>
          <a:p>
            <a:pPr lvl="1"/>
            <a:r>
              <a:rPr lang="en-US" sz="2400"/>
              <a:t>Built new cities with</a:t>
            </a:r>
          </a:p>
          <a:p>
            <a:pPr lvl="2"/>
            <a:r>
              <a:rPr lang="en-US" sz="2000"/>
              <a:t>Temples</a:t>
            </a:r>
          </a:p>
          <a:p>
            <a:pPr lvl="2"/>
            <a:r>
              <a:rPr lang="en-US" sz="2000"/>
              <a:t>Gymnasiums</a:t>
            </a:r>
          </a:p>
          <a:p>
            <a:pPr lvl="2"/>
            <a:r>
              <a:rPr lang="en-US" sz="2000"/>
              <a:t>Theatres</a:t>
            </a:r>
          </a:p>
          <a:p>
            <a:pPr lvl="2"/>
            <a:r>
              <a:rPr lang="en-US" sz="2000"/>
              <a:t>Libraries</a:t>
            </a:r>
          </a:p>
          <a:p>
            <a:pPr lvl="2"/>
            <a:r>
              <a:rPr lang="en-US" sz="2000"/>
              <a:t>Museums</a:t>
            </a:r>
          </a:p>
          <a:p>
            <a:pPr lvl="2"/>
            <a:r>
              <a:rPr lang="en-US" sz="2000"/>
              <a:t>Zoo</a:t>
            </a:r>
          </a:p>
          <a:p>
            <a:pPr lvl="2">
              <a:buFontTx/>
              <a:buNone/>
            </a:pPr>
            <a:endParaRPr lang="en-US" sz="2000"/>
          </a:p>
          <a:p>
            <a:pPr lvl="2">
              <a:buFontTx/>
              <a:buNone/>
            </a:pPr>
            <a:r>
              <a:rPr lang="en-US" u="sng"/>
              <a:t>Alexander died before he could rule his Empire</a:t>
            </a:r>
          </a:p>
        </p:txBody>
      </p:sp>
    </p:spTree>
    <p:extLst>
      <p:ext uri="{BB962C8B-B14F-4D97-AF65-F5344CB8AC3E}">
        <p14:creationId xmlns:p14="http://schemas.microsoft.com/office/powerpoint/2010/main" val="315244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Hellenistic Age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Empire was divided by 3 generals</a:t>
            </a:r>
          </a:p>
          <a:p>
            <a:r>
              <a:rPr lang="en-US"/>
              <a:t>Wealth and diversity spread through out which led to new discoveries</a:t>
            </a:r>
          </a:p>
          <a:p>
            <a:pPr lvl="1"/>
            <a:r>
              <a:rPr lang="en-US"/>
              <a:t>Astronomy</a:t>
            </a:r>
          </a:p>
          <a:p>
            <a:pPr lvl="1"/>
            <a:r>
              <a:rPr lang="en-US"/>
              <a:t>Geography</a:t>
            </a:r>
          </a:p>
          <a:p>
            <a:pPr lvl="1"/>
            <a:r>
              <a:rPr lang="en-US"/>
              <a:t>Mathematics (Geometry, Levers, and Pi=3.14)</a:t>
            </a:r>
          </a:p>
          <a:p>
            <a:pPr lvl="2"/>
            <a:r>
              <a:rPr lang="en-US"/>
              <a:t>Industrial Rev. with steam engine, but so many slaves, they didn’t use these much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521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245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Alexander </vt:lpstr>
      <vt:lpstr>PowerPoint Presentation</vt:lpstr>
      <vt:lpstr>Phillip II</vt:lpstr>
      <vt:lpstr>PowerPoint Presentation</vt:lpstr>
      <vt:lpstr>Phillip II Attacks Greece</vt:lpstr>
      <vt:lpstr>Alexander Takes Power</vt:lpstr>
      <vt:lpstr>Persian Conquest</vt:lpstr>
      <vt:lpstr>Alexander’s Legacy</vt:lpstr>
      <vt:lpstr>Hellenistic Age</vt:lpstr>
      <vt:lpstr>Ahead of their Time</vt:lpstr>
    </vt:vector>
  </TitlesOfParts>
  <Company>Darien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Darien Public Schools</dc:creator>
  <cp:lastModifiedBy>Administrator</cp:lastModifiedBy>
  <cp:revision>16</cp:revision>
  <dcterms:created xsi:type="dcterms:W3CDTF">2006-09-05T17:14:25Z</dcterms:created>
  <dcterms:modified xsi:type="dcterms:W3CDTF">2015-09-30T16:34:46Z</dcterms:modified>
</cp:coreProperties>
</file>